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403" r:id="rId3"/>
    <p:sldId id="397" r:id="rId4"/>
    <p:sldId id="341" r:id="rId5"/>
    <p:sldId id="398" r:id="rId6"/>
    <p:sldId id="399" r:id="rId7"/>
    <p:sldId id="400" r:id="rId8"/>
    <p:sldId id="401" r:id="rId9"/>
    <p:sldId id="402" r:id="rId10"/>
    <p:sldId id="265" r:id="rId11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9E4A"/>
    <a:srgbClr val="003DA6"/>
    <a:srgbClr val="595959"/>
    <a:srgbClr val="00FF00"/>
    <a:srgbClr val="FFFF24"/>
    <a:srgbClr val="FFED00"/>
    <a:srgbClr val="9EF3C8"/>
    <a:srgbClr val="E6E7E9"/>
    <a:srgbClr val="D7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38"/>
    <p:restoredTop sz="96370" autoAdjust="0"/>
  </p:normalViewPr>
  <p:slideViewPr>
    <p:cSldViewPr snapToGrid="0" snapToObjects="1">
      <p:cViewPr varScale="1">
        <p:scale>
          <a:sx n="111" d="100"/>
          <a:sy n="111" d="100"/>
        </p:scale>
        <p:origin x="69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4630F-AD7F-44A0-85B6-3E155F04ED85}" type="datetimeFigureOut">
              <a:rPr lang="tr-TR" smtClean="0"/>
              <a:t>14.05.2026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CDBD8-EC84-423A-A262-ECC1E922CB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35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CDBD8-EC84-423A-A262-ECC1E922CBC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423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880F-2CDF-D74B-A450-9BC1E4723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8476"/>
            <a:ext cx="9144000" cy="165576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EAD10-2AC0-3B4D-9A72-D7E6840F9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3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E11F0-A589-8446-95C8-B3EAF878B1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46710" y="556721"/>
            <a:ext cx="1498591" cy="150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8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FFB9-148A-0E4E-9545-82CB0A85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D1A2A-EEEA-A24E-89DB-056DA08CF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B6525-5D7C-5A4B-867D-AF92E710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05/14/2026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EB333-A957-5942-9835-CDCE1D60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703FB-7DFF-AB4B-A645-5EFECCFE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52157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73BD0D-3D26-AE4D-A974-32659D6D6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5336D-4DFE-6D46-8B7B-28EBDC5F6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213C6-214D-3340-B623-35DCD00C1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05/14/2026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E3BDC-AAB8-8B46-851B-504D5895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35FD-3EB0-E446-9E48-2BE6F0A6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04581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A56B-61B1-694F-BF7E-01FE8BEA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1FD65-E2B4-D943-8EEC-2AEE0E11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D479E-32D6-A744-95B1-60E8D7F0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05/14/2026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A62D1-984F-444A-ABF5-DABDE698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7BAB5-AD74-994F-8FCD-09D14C0F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8122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0FCD-A6E5-D741-B8BB-F2241BDD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E38FA-021D-9348-9978-AA95D14EB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29D21-378F-5241-83D7-943ACBFC62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49308" y="622897"/>
            <a:ext cx="1710841" cy="17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5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1361-584E-C646-8E07-14B14602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43E6F-DF5D-A945-BE9C-BB634DD1A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0F15E-757C-D946-81DF-846E02E8A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E43D4-078A-D24C-A64E-10168F22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05/14/2026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9B963-9AEA-D747-916A-B5DFFE34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F8889-7193-0643-80FA-5D7D3F3F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1330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28703-C9FB-E546-B73F-59C7E835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88329-E395-5742-9BF8-8046ADC98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82A32-2C41-274D-8F6D-E34080644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FC2A4-200C-5D4C-A934-9262E7C22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CF2FA-D6CC-A54B-BE08-B38A3FE78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C733C-0FB4-404D-A284-5EF031424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05/14/2026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C6C7C-BE20-7547-85E5-A6AF362F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D0A1B5-953D-C341-8200-6DBAD875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5199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EE8C25-9E17-AB40-81FC-D03393A2A9D8}"/>
              </a:ext>
            </a:extLst>
          </p:cNvPr>
          <p:cNvSpPr/>
          <p:nvPr userDrawn="1"/>
        </p:nvSpPr>
        <p:spPr>
          <a:xfrm>
            <a:off x="0" y="0"/>
            <a:ext cx="12192000" cy="1021644"/>
          </a:xfrm>
          <a:prstGeom prst="rect">
            <a:avLst/>
          </a:prstGeom>
          <a:solidFill>
            <a:srgbClr val="003D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B61B8-93F4-2547-8DD8-D2FAEE9F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3922D1-175A-464E-9951-FC77D50DCD1B}"/>
              </a:ext>
            </a:extLst>
          </p:cNvPr>
          <p:cNvSpPr/>
          <p:nvPr userDrawn="1"/>
        </p:nvSpPr>
        <p:spPr>
          <a:xfrm>
            <a:off x="0" y="6449902"/>
            <a:ext cx="12192000" cy="4202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2994C0-4761-6B4E-AD6C-EB569A71F851}"/>
              </a:ext>
            </a:extLst>
          </p:cNvPr>
          <p:cNvSpPr txBox="1"/>
          <p:nvPr userDrawn="1"/>
        </p:nvSpPr>
        <p:spPr>
          <a:xfrm>
            <a:off x="481214" y="6559986"/>
            <a:ext cx="30107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TR" sz="700" dirty="0">
                <a:solidFill>
                  <a:schemeClr val="bg1"/>
                </a:solidFill>
              </a:rPr>
              <a:t>© </a:t>
            </a:r>
            <a:r>
              <a:rPr lang="en-TR" sz="700">
                <a:solidFill>
                  <a:schemeClr val="bg1"/>
                </a:solidFill>
              </a:rPr>
              <a:t>Copyright 202</a:t>
            </a:r>
            <a:r>
              <a:rPr lang="tr-TR" sz="700" dirty="0">
                <a:solidFill>
                  <a:schemeClr val="bg1"/>
                </a:solidFill>
              </a:rPr>
              <a:t>3</a:t>
            </a:r>
            <a:r>
              <a:rPr lang="en-TR" sz="700">
                <a:solidFill>
                  <a:schemeClr val="bg1"/>
                </a:solidFill>
              </a:rPr>
              <a:t> </a:t>
            </a:r>
            <a:r>
              <a:rPr lang="en-TR" sz="700" dirty="0">
                <a:solidFill>
                  <a:schemeClr val="bg1"/>
                </a:solidFill>
              </a:rPr>
              <a:t>Sakarya Uygulamalı Bilimler Üniversitesi. Her hakkı saklıdır.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C9FECA-B3C0-6D4F-852D-26E65F1AA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02330" y="192681"/>
            <a:ext cx="700415" cy="70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DDCBAD-8ADA-8B49-B587-8E1D9199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05/14/2026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A3BDF2-98DA-7C4C-A4BD-FCAE7E57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748ED-5122-EB4C-B937-501602CC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6472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A61C-1B54-C546-8B1A-F4FA1F1A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7E099-69BE-9E4E-B814-FD8D54F8B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D9893-A862-8A4A-A7A0-8AD229EBA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C3DFC-18C5-E64F-B8EB-7DB216AB6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05/14/2026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FD8E1-29BE-D447-8353-94FD9F75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3F924-AB64-E542-BB34-F0E29C2E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88289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3966-4B47-484D-A8C6-20A64468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648F69-E6C1-A44D-ABB5-20ADD1398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1FC6F-B2A5-9C4D-92BF-811250207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A557B-F4CD-2345-80F7-D190D8ECD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05/14/2026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51E43-E0E9-684D-BA72-53D139E4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B1444-1082-0D42-8AEE-4F81293B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82179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48C0C-A6F6-964F-A207-7D8E502E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F79FE-FA48-8843-B658-F7EDC2F8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72EFC-5D52-2E42-9ED8-FFF15AF43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79C1A-3EE6-C74A-AF88-39711D58E17C}" type="datetimeFigureOut">
              <a:rPr lang="en-TR" smtClean="0"/>
              <a:t>05/14/2026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852D5-A3A7-4849-9A6E-A25B6183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3D556-2554-7D48-A55C-C2C22B31F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68531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ahmetsimsek@subu.edu.tr" TargetMode="External"/><Relationship Id="rId4" Type="http://schemas.openxmlformats.org/officeDocument/2006/relationships/hyperlink" Target="mailto:ebruyilmaz@subu.edu.t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69EE5E-7E1D-DB4F-9F00-624040CEE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615" y="2260122"/>
            <a:ext cx="9144000" cy="3295290"/>
          </a:xfrm>
        </p:spPr>
        <p:txBody>
          <a:bodyPr>
            <a:normAutofit fontScale="90000"/>
          </a:bodyPr>
          <a:lstStyle/>
          <a:p>
            <a:r>
              <a:rPr lang="tr-TR" sz="4400" dirty="0" smtClean="0"/>
              <a:t>METALURJİ VE MALZEME MÜHENDİSLİĞİ</a:t>
            </a:r>
            <a:br>
              <a:rPr lang="tr-TR" sz="4400" dirty="0" smtClean="0"/>
            </a:br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tr-TR" sz="4400" dirty="0" smtClean="0"/>
              <a:t>TKN 423 -STAJ DERSİ </a:t>
            </a:r>
            <a:br>
              <a:rPr lang="tr-TR" sz="4400" dirty="0" smtClean="0"/>
            </a:br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tr-TR" sz="4400" dirty="0" smtClean="0"/>
              <a:t>BİLGİLENDİRME TOPLANTISI</a:t>
            </a:r>
            <a:endParaRPr lang="en-TR" sz="4400" dirty="0"/>
          </a:p>
        </p:txBody>
      </p:sp>
    </p:spTree>
    <p:extLst>
      <p:ext uri="{BB962C8B-B14F-4D97-AF65-F5344CB8AC3E}">
        <p14:creationId xmlns:p14="http://schemas.microsoft.com/office/powerpoint/2010/main" val="4060543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C228BE-623B-924B-B014-55BABA4B6E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86310" y="2191055"/>
            <a:ext cx="3419378" cy="34283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3D1788-6D9E-8347-8F79-A44C955CB193}"/>
              </a:ext>
            </a:extLst>
          </p:cNvPr>
          <p:cNvSpPr/>
          <p:nvPr/>
        </p:nvSpPr>
        <p:spPr>
          <a:xfrm>
            <a:off x="4580487" y="1024909"/>
            <a:ext cx="3031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spc="600" dirty="0">
                <a:solidFill>
                  <a:schemeClr val="bg1"/>
                </a:solidFill>
              </a:rPr>
              <a:t>TEŞEKKÜRLER</a:t>
            </a:r>
            <a:endParaRPr lang="en-TR" sz="2800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9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01254" y="1113166"/>
            <a:ext cx="4220580" cy="52276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265722" y="1188173"/>
            <a:ext cx="41676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SÜREÇ NASIL İŞLİYOR?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Öğrenci firma ile anlaşır.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Staj komisyonu firmayı onaylar.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Öğrenci Staj Kabul formunu; 	Firmaya onaylatır</a:t>
            </a:r>
          </a:p>
          <a:p>
            <a:r>
              <a:rPr lang="tr-TR" dirty="0" smtClean="0"/>
              <a:t>	Kendi imzalar</a:t>
            </a:r>
          </a:p>
          <a:p>
            <a:r>
              <a:rPr lang="tr-TR" dirty="0" smtClean="0"/>
              <a:t>	Komisyon üyesine</a:t>
            </a:r>
          </a:p>
          <a:p>
            <a:r>
              <a:rPr lang="tr-TR" dirty="0" smtClean="0"/>
              <a:t>	Dekanlığa</a:t>
            </a:r>
          </a:p>
          <a:p>
            <a:r>
              <a:rPr lang="tr-TR" dirty="0" smtClean="0"/>
              <a:t>	Komisyon başkanına onaylatır.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Staja başlamadan 7-10 gün önce komisyon üyesine teslim eder.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Staja başlamadan önce ‘İşe giriş bildirgesini’ e-devletten alır ve firmaya teslim eder.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Stajını belirlenen tarihlerde tamamlar.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Staj defterini dönemin 2. haftasına kadar komisyon üyesi araştırma görevlisine teslim eder.</a:t>
            </a:r>
            <a:endParaRPr lang="tr-TR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 smtClean="0"/>
              <a:t> </a:t>
            </a:r>
            <a:r>
              <a:rPr lang="tr-TR" b="1" dirty="0"/>
              <a:t>1. </a:t>
            </a:r>
            <a:r>
              <a:rPr lang="tr-TR" b="1" dirty="0" smtClean="0"/>
              <a:t>SÜREÇ İŞLEYİŞİ ÖZET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00" y="1527126"/>
            <a:ext cx="5304328" cy="378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ağ Ok 8"/>
          <p:cNvSpPr/>
          <p:nvPr/>
        </p:nvSpPr>
        <p:spPr>
          <a:xfrm rot="19566851">
            <a:off x="6417705" y="1922273"/>
            <a:ext cx="760335" cy="157658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00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4433413" y="2204093"/>
            <a:ext cx="2154207" cy="1703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4563850" y="2320735"/>
            <a:ext cx="2004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İlgili formlara bölüm web sayfası</a:t>
            </a:r>
          </a:p>
          <a:p>
            <a:r>
              <a:rPr lang="tr-TR" dirty="0"/>
              <a:t>ö</a:t>
            </a:r>
            <a:r>
              <a:rPr lang="tr-TR" dirty="0" smtClean="0"/>
              <a:t>ğrenci-staj sekmeleri altından </a:t>
            </a:r>
            <a:r>
              <a:rPr lang="tr-TR" dirty="0" smtClean="0"/>
              <a:t> ulaşabilirsiniz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007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b="1" dirty="0"/>
              <a:t>2</a:t>
            </a:r>
            <a:r>
              <a:rPr lang="tr-TR" b="1" dirty="0" smtClean="0"/>
              <a:t>. </a:t>
            </a:r>
            <a:r>
              <a:rPr lang="tr-TR" b="1" dirty="0"/>
              <a:t>STAJ YERİNİN BELİRLENMESİ 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422"/>
            <a:ext cx="4187732" cy="537425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476" y="1052422"/>
            <a:ext cx="4556014" cy="537729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4065603" y="4539371"/>
            <a:ext cx="3191774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Arş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Gör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Ebru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YILMAZ</a:t>
            </a:r>
            <a:endParaRPr lang="tr-TR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n-US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ebruyilmaz@subu.edu.tr</a:t>
            </a:r>
            <a:endParaRPr lang="tr-TR" u="sng" dirty="0" smtClean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lnSpc>
                <a:spcPct val="107000"/>
              </a:lnSpc>
            </a:pPr>
            <a:endParaRPr lang="tr-TR" dirty="0"/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Arş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Gör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 Ahmet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ŞİMŞEK</a:t>
            </a:r>
            <a:endParaRPr lang="tr-TR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ahmetsimsek@subu.edu.tr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Sağ Ok 6"/>
          <p:cNvSpPr/>
          <p:nvPr/>
        </p:nvSpPr>
        <p:spPr>
          <a:xfrm rot="19208895">
            <a:off x="3972284" y="2307054"/>
            <a:ext cx="469861" cy="113056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0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538864" y="1224312"/>
            <a:ext cx="2580480" cy="13332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4538864" y="2838635"/>
            <a:ext cx="2580480" cy="13332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4538864" y="4450500"/>
            <a:ext cx="2580480" cy="1751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ağ Ok 11"/>
          <p:cNvSpPr/>
          <p:nvPr/>
        </p:nvSpPr>
        <p:spPr>
          <a:xfrm rot="13615844">
            <a:off x="7112470" y="3870950"/>
            <a:ext cx="439948" cy="138023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02481" y="1413615"/>
            <a:ext cx="2253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Firma uygunluğunun değerlendirilmesi için doldurulmalı.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4709234" y="2895003"/>
            <a:ext cx="2253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İşyerinin istemesi durumunda komisyon üyelerine imzalatılmalı.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72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9" y="1061050"/>
            <a:ext cx="4056027" cy="535896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64" y="1061051"/>
            <a:ext cx="6142007" cy="3026138"/>
          </a:xfrm>
          <a:prstGeom prst="rect">
            <a:avLst/>
          </a:prstGeom>
        </p:spPr>
      </p:pic>
      <p:sp>
        <p:nvSpPr>
          <p:cNvPr id="13" name="Unvan 1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 smtClean="0"/>
              <a:t>  </a:t>
            </a:r>
            <a:r>
              <a:rPr lang="tr-TR" b="1" dirty="0"/>
              <a:t>2. STAJ KABUL FORMUNUN DÜZENLENMESİ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5520895" y="5185271"/>
            <a:ext cx="1423359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531495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Üretim</a:t>
            </a:r>
            <a:endParaRPr lang="tr-TR" sz="1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531495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Kalite Kontrol</a:t>
            </a:r>
            <a:endParaRPr lang="tr-TR" sz="1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531495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Ar-Ge</a:t>
            </a:r>
            <a:endParaRPr lang="tr-TR" sz="1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531495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Tasarım</a:t>
            </a:r>
          </a:p>
        </p:txBody>
      </p:sp>
      <p:sp>
        <p:nvSpPr>
          <p:cNvPr id="6" name="Dikdörtgen 5"/>
          <p:cNvSpPr/>
          <p:nvPr/>
        </p:nvSpPr>
        <p:spPr>
          <a:xfrm>
            <a:off x="9454006" y="5183159"/>
            <a:ext cx="1490217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531495" algn="l"/>
              </a:tabLst>
            </a:pPr>
            <a:r>
              <a:rPr lang="tr-TR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Yaz Stajı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531495" algn="l"/>
              </a:tabLst>
            </a:pPr>
            <a:r>
              <a:rPr lang="tr-TR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Zorunlu Staj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531495" algn="l"/>
              </a:tabLst>
            </a:pPr>
            <a:r>
              <a:rPr lang="tr-TR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Kısa Dönem Stajı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944254" y="5186073"/>
            <a:ext cx="128533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531495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Kaynak</a:t>
            </a:r>
            <a:endParaRPr lang="tr-TR" sz="1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531495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Döküm</a:t>
            </a:r>
            <a:endParaRPr lang="tr-TR" sz="1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531495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Isıl İşlem</a:t>
            </a:r>
            <a:endParaRPr lang="tr-TR" sz="1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531495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Polimer</a:t>
            </a:r>
            <a:endParaRPr lang="tr-T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/>
          <a:srcRect l="-1" t="11220" r="2093"/>
          <a:stretch/>
        </p:blipFill>
        <p:spPr>
          <a:xfrm>
            <a:off x="6392164" y="4369016"/>
            <a:ext cx="672860" cy="64372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167" y="4369016"/>
            <a:ext cx="666948" cy="643721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5266420" y="4239563"/>
            <a:ext cx="2924348" cy="20855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8358977" y="4239563"/>
            <a:ext cx="2881229" cy="20855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7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5" y="1386221"/>
            <a:ext cx="8039425" cy="4543682"/>
          </a:xfrm>
          <a:prstGeom prst="rect">
            <a:avLst/>
          </a:prstGeom>
        </p:spPr>
      </p:pic>
      <p:sp>
        <p:nvSpPr>
          <p:cNvPr id="4" name="Unvan 1"/>
          <p:cNvSpPr txBox="1">
            <a:spLocks/>
          </p:cNvSpPr>
          <p:nvPr/>
        </p:nvSpPr>
        <p:spPr>
          <a:xfrm>
            <a:off x="481209" y="149498"/>
            <a:ext cx="10084496" cy="665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  </a:t>
            </a:r>
            <a:r>
              <a:rPr lang="tr-TR" b="1" dirty="0"/>
              <a:t>3</a:t>
            </a:r>
            <a:r>
              <a:rPr lang="tr-TR" b="1" dirty="0" smtClean="0"/>
              <a:t>. </a:t>
            </a:r>
            <a:r>
              <a:rPr lang="tr-TR" b="1" dirty="0" smtClean="0"/>
              <a:t>STAJ KABUL FORMUNUN DÜZENLENMESİ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55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 smtClean="0"/>
              <a:t> </a:t>
            </a:r>
            <a:r>
              <a:rPr lang="tr-TR" b="1" dirty="0"/>
              <a:t>3. STAJ SİCİL FİŞİNİN DÜZENLENMESİ </a:t>
            </a:r>
            <a:r>
              <a:rPr lang="tr-TR" b="1" dirty="0" smtClean="0"/>
              <a:t>VE STAJA BAŞLAMA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483" y="1645974"/>
            <a:ext cx="6523117" cy="245411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05" y="1039191"/>
            <a:ext cx="4340524" cy="539783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482" y="4445473"/>
            <a:ext cx="6523117" cy="14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 smtClean="0"/>
              <a:t> </a:t>
            </a:r>
            <a:r>
              <a:rPr lang="tr-TR" b="1" dirty="0"/>
              <a:t>4</a:t>
            </a:r>
            <a:r>
              <a:rPr lang="tr-TR" b="1" dirty="0" smtClean="0"/>
              <a:t>. </a:t>
            </a:r>
            <a:r>
              <a:rPr lang="tr-TR" b="1" dirty="0"/>
              <a:t>STAJ SONUNDA EVRAKLARIN </a:t>
            </a:r>
            <a:r>
              <a:rPr lang="tr-TR" b="1" dirty="0" smtClean="0"/>
              <a:t>TESLİMİ VE DEĞERLENDİRME 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9" y="1236033"/>
            <a:ext cx="4352846" cy="464085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77" y="3493444"/>
            <a:ext cx="6193767" cy="2823684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5505336" y="3907128"/>
            <a:ext cx="551753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Staj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Sicil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Fişi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kaşeli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kapalı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zarfta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teslim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edilmeli</a:t>
            </a:r>
            <a:r>
              <a:rPr lang="tr-TR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dir</a:t>
            </a:r>
            <a:r>
              <a:rPr lang="tr-TR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77" y="1236033"/>
            <a:ext cx="6193767" cy="20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 smtClean="0"/>
              <a:t> </a:t>
            </a:r>
            <a:r>
              <a:rPr lang="tr-TR" b="1" dirty="0"/>
              <a:t>5</a:t>
            </a:r>
            <a:r>
              <a:rPr lang="tr-TR" b="1" dirty="0" smtClean="0"/>
              <a:t>. </a:t>
            </a:r>
            <a:r>
              <a:rPr lang="tr-TR" b="1" dirty="0"/>
              <a:t>STAJ DEFTERININ DÜZENLENMESI 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2" y="1179314"/>
            <a:ext cx="4569246" cy="5221486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146200" y="4842775"/>
            <a:ext cx="3900256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Her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sayfada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işyeri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sorumlusu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imzası</a:t>
            </a:r>
            <a:r>
              <a:rPr lang="tr-TR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İlk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son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sayfada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kaşe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olmalı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354" y="2195892"/>
            <a:ext cx="6676505" cy="2965884"/>
          </a:xfrm>
          <a:prstGeom prst="rect">
            <a:avLst/>
          </a:prstGeom>
        </p:spPr>
      </p:pic>
      <p:sp>
        <p:nvSpPr>
          <p:cNvPr id="13" name="Sağ Ok 12"/>
          <p:cNvSpPr/>
          <p:nvPr/>
        </p:nvSpPr>
        <p:spPr>
          <a:xfrm rot="19208895">
            <a:off x="954656" y="1489800"/>
            <a:ext cx="439948" cy="138023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00"/>
              </a:solidFill>
            </a:endParaRPr>
          </a:p>
        </p:txBody>
      </p:sp>
      <p:sp>
        <p:nvSpPr>
          <p:cNvPr id="14" name="Sağ Ok 13"/>
          <p:cNvSpPr/>
          <p:nvPr/>
        </p:nvSpPr>
        <p:spPr>
          <a:xfrm rot="19208895">
            <a:off x="3949373" y="1489800"/>
            <a:ext cx="439948" cy="138023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00"/>
              </a:solidFill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489686" y="1578527"/>
            <a:ext cx="145104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Her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sayfada</a:t>
            </a:r>
            <a:r>
              <a:rPr lang="tr-T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başlık olmalı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088257" y="1627649"/>
            <a:ext cx="180661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Her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sayfada</a:t>
            </a:r>
            <a:r>
              <a:rPr lang="tr-T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tarih belirtilmeli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Sağ Ok 16"/>
          <p:cNvSpPr/>
          <p:nvPr/>
        </p:nvSpPr>
        <p:spPr>
          <a:xfrm rot="2561453">
            <a:off x="3293310" y="5651704"/>
            <a:ext cx="439948" cy="138023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00"/>
              </a:solidFill>
            </a:endParaRPr>
          </a:p>
        </p:txBody>
      </p:sp>
      <p:sp>
        <p:nvSpPr>
          <p:cNvPr id="18" name="5-Nokta Yıldız 17"/>
          <p:cNvSpPr/>
          <p:nvPr/>
        </p:nvSpPr>
        <p:spPr>
          <a:xfrm>
            <a:off x="572617" y="2670555"/>
            <a:ext cx="198407" cy="172529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845390" y="2566301"/>
            <a:ext cx="372661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Her güne en az bir sayfa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845390" y="3030379"/>
            <a:ext cx="372661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Edilgen dil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845390" y="3494457"/>
            <a:ext cx="3726610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Görsel boyutu en fazla yarım sayfa</a:t>
            </a:r>
          </a:p>
        </p:txBody>
      </p:sp>
      <p:sp>
        <p:nvSpPr>
          <p:cNvPr id="22" name="5-Nokta Yıldız 21"/>
          <p:cNvSpPr/>
          <p:nvPr/>
        </p:nvSpPr>
        <p:spPr>
          <a:xfrm>
            <a:off x="572616" y="3138462"/>
            <a:ext cx="198407" cy="172529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5-Nokta Yıldız 22"/>
          <p:cNvSpPr/>
          <p:nvPr/>
        </p:nvSpPr>
        <p:spPr>
          <a:xfrm>
            <a:off x="572615" y="3602540"/>
            <a:ext cx="198407" cy="172529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99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 smtClean="0"/>
              <a:t> </a:t>
            </a:r>
            <a:r>
              <a:rPr lang="tr-TR" b="1" dirty="0"/>
              <a:t>6</a:t>
            </a:r>
            <a:r>
              <a:rPr lang="tr-TR" b="1" dirty="0" smtClean="0"/>
              <a:t>. </a:t>
            </a:r>
            <a:r>
              <a:rPr lang="tr-TR" b="1" dirty="0"/>
              <a:t>STAJ DEFTERİNİN İÇERİĞİNDE NELER OLMALI? 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6" y="1043438"/>
            <a:ext cx="4688149" cy="5357362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011292" y="1700690"/>
            <a:ext cx="3709359" cy="1365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NE YAZMALIYIM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16" y="1122426"/>
            <a:ext cx="6251271" cy="497681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326" y="3065872"/>
            <a:ext cx="1521290" cy="222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2692</TotalTime>
  <Words>186</Words>
  <Application>Microsoft Office PowerPoint</Application>
  <PresentationFormat>Geniş ekran</PresentationFormat>
  <Paragraphs>52</Paragraphs>
  <Slides>10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METALURJİ VE MALZEME MÜHENDİSLİĞİ  TKN 423 -STAJ DERSİ   BİLGİLENDİRME TOPLANTISI</vt:lpstr>
      <vt:lpstr> 1. SÜREÇ İŞLEYİŞİ ÖZET</vt:lpstr>
      <vt:lpstr> 2. STAJ YERİNİN BELİRLENMESİ </vt:lpstr>
      <vt:lpstr>  2. STAJ KABUL FORMUNUN DÜZENLENMESİ </vt:lpstr>
      <vt:lpstr>PowerPoint Sunusu</vt:lpstr>
      <vt:lpstr> 3. STAJ SİCİL FİŞİNİN DÜZENLENMESİ VE STAJA BAŞLAMA</vt:lpstr>
      <vt:lpstr> 4. STAJ SONUNDA EVRAKLARIN TESLİMİ VE DEĞERLENDİRME </vt:lpstr>
      <vt:lpstr> 5. STAJ DEFTERININ DÜZENLENMESI </vt:lpstr>
      <vt:lpstr> 6. STAJ DEFTERİNİN İÇERİĞİNDE NELER OLMALI?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Halid Özgür</dc:creator>
  <cp:lastModifiedBy>J2</cp:lastModifiedBy>
  <cp:revision>197</cp:revision>
  <dcterms:created xsi:type="dcterms:W3CDTF">2020-09-09T19:50:56Z</dcterms:created>
  <dcterms:modified xsi:type="dcterms:W3CDTF">2026-05-14T10:03:48Z</dcterms:modified>
</cp:coreProperties>
</file>